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8"/>
  </p:notesMasterIdLst>
  <p:sldIdLst>
    <p:sldId id="256" r:id="rId2"/>
    <p:sldId id="916" r:id="rId3"/>
    <p:sldId id="1068" r:id="rId4"/>
    <p:sldId id="1069" r:id="rId5"/>
    <p:sldId id="1070" r:id="rId6"/>
    <p:sldId id="1071" r:id="rId7"/>
    <p:sldId id="1072" r:id="rId8"/>
    <p:sldId id="1005" r:id="rId9"/>
    <p:sldId id="1074" r:id="rId10"/>
    <p:sldId id="1075" r:id="rId11"/>
    <p:sldId id="1076" r:id="rId12"/>
    <p:sldId id="1082" r:id="rId13"/>
    <p:sldId id="1077" r:id="rId14"/>
    <p:sldId id="1110" r:id="rId15"/>
    <p:sldId id="1078" r:id="rId16"/>
    <p:sldId id="1079" r:id="rId17"/>
    <p:sldId id="1081" r:id="rId18"/>
    <p:sldId id="1080" r:id="rId19"/>
    <p:sldId id="1073" r:id="rId20"/>
    <p:sldId id="1093" r:id="rId21"/>
    <p:sldId id="1083" r:id="rId22"/>
    <p:sldId id="1111" r:id="rId23"/>
    <p:sldId id="1099" r:id="rId24"/>
    <p:sldId id="1095" r:id="rId25"/>
    <p:sldId id="1096" r:id="rId26"/>
    <p:sldId id="1112" r:id="rId27"/>
    <p:sldId id="1097" r:id="rId28"/>
    <p:sldId id="1098" r:id="rId29"/>
    <p:sldId id="1109" r:id="rId30"/>
    <p:sldId id="1105" r:id="rId31"/>
    <p:sldId id="1106" r:id="rId32"/>
    <p:sldId id="1100" r:id="rId33"/>
    <p:sldId id="1103" r:id="rId34"/>
    <p:sldId id="1107" r:id="rId35"/>
    <p:sldId id="1102" r:id="rId36"/>
    <p:sldId id="1108" r:id="rId37"/>
    <p:sldId id="1084" r:id="rId38"/>
    <p:sldId id="1086" r:id="rId39"/>
    <p:sldId id="1085" r:id="rId40"/>
    <p:sldId id="1087" r:id="rId41"/>
    <p:sldId id="1088" r:id="rId42"/>
    <p:sldId id="1090" r:id="rId43"/>
    <p:sldId id="1089" r:id="rId44"/>
    <p:sldId id="1091" r:id="rId45"/>
    <p:sldId id="1113" r:id="rId46"/>
    <p:sldId id="1092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C09C"/>
    <a:srgbClr val="FFE1E1"/>
    <a:srgbClr val="FFC5C5"/>
    <a:srgbClr val="FF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>
      <p:cViewPr varScale="1">
        <p:scale>
          <a:sx n="111" d="100"/>
          <a:sy n="111" d="100"/>
        </p:scale>
        <p:origin x="112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4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E89499-4C5B-4DDE-969A-9333FF39DBC5}" type="datetimeFigureOut">
              <a:rPr lang="es-ES" smtClean="0"/>
              <a:t>21/03/2024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DEF05-019F-44B5-B007-71678114EB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9438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8EE49A1-A8D5-4BB2-836B-A63E18C3BE96}"/>
              </a:ext>
            </a:extLst>
          </p:cNvPr>
          <p:cNvSpPr txBox="1">
            <a:spLocks/>
          </p:cNvSpPr>
          <p:nvPr userDrawn="1"/>
        </p:nvSpPr>
        <p:spPr>
          <a:xfrm>
            <a:off x="581190" y="6492875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kern="1200" cap="all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ÁLEX Torres 2022-23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F795F78-9D9C-48A1-9773-9F95349A209E}"/>
              </a:ext>
            </a:extLst>
          </p:cNvPr>
          <p:cNvSpPr txBox="1">
            <a:spLocks/>
          </p:cNvSpPr>
          <p:nvPr userDrawn="1"/>
        </p:nvSpPr>
        <p:spPr>
          <a:xfrm>
            <a:off x="581190" y="6492875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kern="1200" cap="all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ÁLEX Torres 2023-24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firebase.google.com/docs/database/rtdb-vs-firestore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firebase.google.com/docs/firestore/security/get-started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2210449"/>
          </a:xfrm>
        </p:spPr>
        <p:txBody>
          <a:bodyPr anchor="ctr">
            <a:noAutofit/>
          </a:bodyPr>
          <a:lstStyle/>
          <a:p>
            <a:pPr algn="ctr"/>
            <a:r>
              <a:rPr lang="es-ES" sz="60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UD </a:t>
            </a:r>
            <a:r>
              <a:rPr lang="es-ES" sz="6000" b="1" cap="none" dirty="0" err="1"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endParaRPr lang="es-ES" sz="6000" b="1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99227" y="3916242"/>
            <a:ext cx="10993546" cy="1921327"/>
          </a:xfrm>
        </p:spPr>
        <p:txBody>
          <a:bodyPr>
            <a:normAutofit fontScale="25000" lnSpcReduction="20000"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s-ES" sz="16000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2º CFGS</a:t>
            </a:r>
            <a:br>
              <a:rPr lang="es-ES" sz="16000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sz="16000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Desarrollo de Aplicaciones Multiplataforma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es-ES" sz="16000" b="1" cap="none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s-ES" sz="16000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2023-24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s-ES" cap="none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606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2.- Configuración remota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 configuraciones permitidas serán pares clave-valor.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EC8403D-8EB7-42C8-A965-7D3C913CC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413" y="1836289"/>
            <a:ext cx="4651173" cy="454191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041903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2.- Configuración remota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Ejemplo: mostrar/ocultar botón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C185DF2-7DA7-401A-A490-BF8526774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43" y="2578346"/>
            <a:ext cx="4224456" cy="255168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10800B0-DE2E-40F0-A23A-93B470839E79}"/>
              </a:ext>
            </a:extLst>
          </p:cNvPr>
          <p:cNvCxnSpPr>
            <a:cxnSpLocks/>
          </p:cNvCxnSpPr>
          <p:nvPr/>
        </p:nvCxnSpPr>
        <p:spPr>
          <a:xfrm flipH="1" flipV="1">
            <a:off x="2536619" y="3024018"/>
            <a:ext cx="432047" cy="360039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C786A3A8-8DBE-4A0C-94D9-EC51256ACFA5}"/>
              </a:ext>
            </a:extLst>
          </p:cNvPr>
          <p:cNvCxnSpPr>
            <a:cxnSpLocks/>
          </p:cNvCxnSpPr>
          <p:nvPr/>
        </p:nvCxnSpPr>
        <p:spPr>
          <a:xfrm flipH="1" flipV="1">
            <a:off x="1201967" y="4370613"/>
            <a:ext cx="432047" cy="360039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AC7C4AF9-9A43-42DC-B833-7B2A048EC8B6}"/>
              </a:ext>
            </a:extLst>
          </p:cNvPr>
          <p:cNvCxnSpPr>
            <a:cxnSpLocks/>
          </p:cNvCxnSpPr>
          <p:nvPr/>
        </p:nvCxnSpPr>
        <p:spPr>
          <a:xfrm flipH="1" flipV="1">
            <a:off x="2883941" y="3586526"/>
            <a:ext cx="432047" cy="360039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A032D2F0-C2DF-4C4C-AFBA-A4768B8038F6}"/>
              </a:ext>
            </a:extLst>
          </p:cNvPr>
          <p:cNvCxnSpPr>
            <a:cxnSpLocks/>
          </p:cNvCxnSpPr>
          <p:nvPr/>
        </p:nvCxnSpPr>
        <p:spPr>
          <a:xfrm flipH="1" flipV="1">
            <a:off x="4174175" y="3099669"/>
            <a:ext cx="432047" cy="360039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n 18">
            <a:extLst>
              <a:ext uri="{FF2B5EF4-FFF2-40B4-BE49-F238E27FC236}">
                <a16:creationId xmlns:a16="http://schemas.microsoft.com/office/drawing/2014/main" id="{1E16C23E-4C48-4E2A-AAF7-A5C2CB1DE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208" y="1703148"/>
            <a:ext cx="6503552" cy="470462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6BEAD481-2700-4CC0-AEEE-7404E4B2D6FB}"/>
              </a:ext>
            </a:extLst>
          </p:cNvPr>
          <p:cNvCxnSpPr>
            <a:cxnSpLocks/>
          </p:cNvCxnSpPr>
          <p:nvPr/>
        </p:nvCxnSpPr>
        <p:spPr>
          <a:xfrm flipV="1">
            <a:off x="10749843" y="2396608"/>
            <a:ext cx="358160" cy="505229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1B40075-BE29-4728-A69F-0CF39D690E3D}"/>
              </a:ext>
            </a:extLst>
          </p:cNvPr>
          <p:cNvCxnSpPr>
            <a:cxnSpLocks/>
          </p:cNvCxnSpPr>
          <p:nvPr/>
        </p:nvCxnSpPr>
        <p:spPr>
          <a:xfrm>
            <a:off x="4596729" y="4984447"/>
            <a:ext cx="786154" cy="829757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832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2.- Configuración remota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Tras realizar cambios en los parámetros creados en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Remote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debe pulsar el botón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Publicar cambios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que la aplicación acceda a los cambios realizados.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FC3D11E-D553-4FCA-B2B6-BC9BAEFCC0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724"/>
          <a:stretch/>
        </p:blipFill>
        <p:spPr>
          <a:xfrm>
            <a:off x="1661373" y="2885503"/>
            <a:ext cx="8875402" cy="26500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4BD025B9-9544-4FC0-AEB4-0D5ECBEB7503}"/>
              </a:ext>
            </a:extLst>
          </p:cNvPr>
          <p:cNvCxnSpPr>
            <a:cxnSpLocks/>
          </p:cNvCxnSpPr>
          <p:nvPr/>
        </p:nvCxnSpPr>
        <p:spPr>
          <a:xfrm>
            <a:off x="8594217" y="3111170"/>
            <a:ext cx="856521" cy="556136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042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2.- Configuración remota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poder acceder desde la aplicación a la configuración creada en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Remote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debe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ñadir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build.gradle.kts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(Module)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debe acceder a la configuración mediante los métodos de la clase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FirebaseRemoteConfig</a:t>
            </a: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81231A8-BE88-40CD-B888-6440F79854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7" r="49831" b="88965"/>
          <a:stretch/>
        </p:blipFill>
        <p:spPr>
          <a:xfrm>
            <a:off x="1981381" y="5229200"/>
            <a:ext cx="8229235" cy="80679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E301383-9C09-4EB5-929C-1D346400C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600" y="3081289"/>
            <a:ext cx="6620799" cy="6954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730216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2.- Configuración remota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Dependiendo del valor almacenado en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Remote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mostrará o no el botón de registro con Google.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AD6D033-57A2-4F77-9540-D2EB2514C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235" y="2276872"/>
            <a:ext cx="5627529" cy="410133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35817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2.- Configuración remota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Dependiendo del valor almacenado en Firebase Remote Config se mostrará o no el botón de registro con Google.</a:t>
            </a: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41EBCB5-AE70-4C87-8477-DDAA6B728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598" y="2492896"/>
            <a:ext cx="4457759" cy="86350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D787281-D00F-4178-965D-61C7B4052C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22" t="12830" r="4477" b="50000"/>
          <a:stretch/>
        </p:blipFill>
        <p:spPr>
          <a:xfrm>
            <a:off x="1269530" y="3652377"/>
            <a:ext cx="2955986" cy="254910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719C44B-F9DF-4C56-BE08-B063ECC3E3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21" t="12830" r="4477" b="48950"/>
          <a:stretch/>
        </p:blipFill>
        <p:spPr>
          <a:xfrm>
            <a:off x="7966484" y="3652377"/>
            <a:ext cx="2955985" cy="262111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F366BD2-EA3D-49BB-91E2-4517D59244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6" t="3200" r="289" b="3200"/>
          <a:stretch/>
        </p:blipFill>
        <p:spPr>
          <a:xfrm>
            <a:off x="518643" y="2492896"/>
            <a:ext cx="4457759" cy="86350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2B0E7FA-D61A-4373-89F1-C119229583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2938" t="5091" r="264" b="79689"/>
          <a:stretch/>
        </p:blipFill>
        <p:spPr>
          <a:xfrm>
            <a:off x="4963472" y="4378747"/>
            <a:ext cx="2277042" cy="93551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3E4516CF-F0E5-43C9-815F-45D252C11B00}"/>
              </a:ext>
            </a:extLst>
          </p:cNvPr>
          <p:cNvCxnSpPr>
            <a:cxnSpLocks/>
          </p:cNvCxnSpPr>
          <p:nvPr/>
        </p:nvCxnSpPr>
        <p:spPr>
          <a:xfrm flipH="1" flipV="1">
            <a:off x="3985452" y="3133479"/>
            <a:ext cx="583639" cy="381785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82B32832-2957-423F-B787-14835397B968}"/>
              </a:ext>
            </a:extLst>
          </p:cNvPr>
          <p:cNvCxnSpPr>
            <a:cxnSpLocks/>
          </p:cNvCxnSpPr>
          <p:nvPr/>
        </p:nvCxnSpPr>
        <p:spPr>
          <a:xfrm flipH="1" flipV="1">
            <a:off x="10596162" y="3153607"/>
            <a:ext cx="583639" cy="381785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2D3CE65B-7CED-4A4C-9C5F-3AA60ABCA1F4}"/>
              </a:ext>
            </a:extLst>
          </p:cNvPr>
          <p:cNvCxnSpPr>
            <a:cxnSpLocks/>
          </p:cNvCxnSpPr>
          <p:nvPr/>
        </p:nvCxnSpPr>
        <p:spPr>
          <a:xfrm flipV="1">
            <a:off x="6719380" y="4962935"/>
            <a:ext cx="1" cy="733143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DDDF489F-B2BC-4D73-85E2-A5080DA6D3B5}"/>
              </a:ext>
            </a:extLst>
          </p:cNvPr>
          <p:cNvCxnSpPr>
            <a:cxnSpLocks/>
          </p:cNvCxnSpPr>
          <p:nvPr/>
        </p:nvCxnSpPr>
        <p:spPr>
          <a:xfrm flipH="1" flipV="1">
            <a:off x="3902443" y="5445224"/>
            <a:ext cx="583639" cy="381785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8C769F23-B045-4B07-8C6A-4264F90B2CE2}"/>
              </a:ext>
            </a:extLst>
          </p:cNvPr>
          <p:cNvCxnSpPr>
            <a:cxnSpLocks/>
          </p:cNvCxnSpPr>
          <p:nvPr/>
        </p:nvCxnSpPr>
        <p:spPr>
          <a:xfrm flipH="1" flipV="1">
            <a:off x="10557333" y="5505185"/>
            <a:ext cx="583639" cy="381785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421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2.- Configuración remota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existen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varios parámetros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configurados en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Remote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la hora de crear los valores por defecto se deben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añadir al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map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todas las claves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31A3AB6-4829-43F8-B7B4-221196E4E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200" y="4624044"/>
            <a:ext cx="6985599" cy="167857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270C1E4-2F83-4257-A68B-CDF77203B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00" y="2204354"/>
            <a:ext cx="7200800" cy="202403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E0A2F6D8-AFC0-4EE4-8E78-1D370F18187B}"/>
              </a:ext>
            </a:extLst>
          </p:cNvPr>
          <p:cNvCxnSpPr>
            <a:cxnSpLocks/>
          </p:cNvCxnSpPr>
          <p:nvPr/>
        </p:nvCxnSpPr>
        <p:spPr>
          <a:xfrm flipV="1">
            <a:off x="1775520" y="3284984"/>
            <a:ext cx="1078240" cy="95864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653F3802-4E23-4A42-9489-0BB58F99DE55}"/>
              </a:ext>
            </a:extLst>
          </p:cNvPr>
          <p:cNvCxnSpPr>
            <a:cxnSpLocks/>
          </p:cNvCxnSpPr>
          <p:nvPr/>
        </p:nvCxnSpPr>
        <p:spPr>
          <a:xfrm flipV="1">
            <a:off x="1777195" y="3922803"/>
            <a:ext cx="1078240" cy="95864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5D167D40-7C9A-4D2A-9D62-15DEDC2ED947}"/>
              </a:ext>
            </a:extLst>
          </p:cNvPr>
          <p:cNvCxnSpPr>
            <a:cxnSpLocks/>
          </p:cNvCxnSpPr>
          <p:nvPr/>
        </p:nvCxnSpPr>
        <p:spPr>
          <a:xfrm flipV="1">
            <a:off x="2397349" y="5604961"/>
            <a:ext cx="1078240" cy="95864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788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2.- Configuración remota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Cuando se crean los pares clave-valor en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Remote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puede marcar la opción "Usar la configuración predeterminada en la app".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esta manera se podrá descargar un archivo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xml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 dicha configuración y así evitar crear a mano el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mapa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 los valores por defecto.</a:t>
            </a:r>
            <a:endParaRPr lang="es-ES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894E18F-1E4E-407A-946C-E82CB8492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163" y="2204864"/>
            <a:ext cx="4085674" cy="305505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F17937C3-95FA-4BD4-9DA5-0E6AA89FF7EA}"/>
              </a:ext>
            </a:extLst>
          </p:cNvPr>
          <p:cNvCxnSpPr>
            <a:cxnSpLocks/>
          </p:cNvCxnSpPr>
          <p:nvPr/>
        </p:nvCxnSpPr>
        <p:spPr>
          <a:xfrm flipV="1">
            <a:off x="4734637" y="4047866"/>
            <a:ext cx="1078240" cy="95864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574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2.- Configuración remota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debe descargar el archivo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xml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desde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Remote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Congif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 posteriormente añadir el archivo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xml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la carpeta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res/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xml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usarlo en el método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setDefaultsAsync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0D4D23A-016D-4353-AAF4-DEF4F9EBE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284" y="5229200"/>
            <a:ext cx="7935432" cy="68589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3B6CBAC-2376-4824-B465-14778EE42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316" y="1772816"/>
            <a:ext cx="7934400" cy="122352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5596661-C038-45C8-A04B-58B0F7DF5C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63"/>
          <a:stretch/>
        </p:blipFill>
        <p:spPr>
          <a:xfrm>
            <a:off x="6672064" y="2298364"/>
            <a:ext cx="2383540" cy="137503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29A1452A-F782-4F62-BBBB-40622D92748C}"/>
              </a:ext>
            </a:extLst>
          </p:cNvPr>
          <p:cNvCxnSpPr>
            <a:cxnSpLocks/>
          </p:cNvCxnSpPr>
          <p:nvPr/>
        </p:nvCxnSpPr>
        <p:spPr>
          <a:xfrm flipH="1">
            <a:off x="8760296" y="1951132"/>
            <a:ext cx="1027437" cy="818725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555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3.- Bases de datos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ofrece dos herramientas para el uso de bases de datos, las dos opciones implementan bases de datos </a:t>
            </a: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NoSQL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(no relacionales).</a:t>
            </a:r>
          </a:p>
          <a:p>
            <a:pPr marL="324000" lvl="1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Realtime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versión clásica de la herramienta.</a:t>
            </a:r>
          </a:p>
          <a:p>
            <a:pPr marL="3240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			Cada base de datos es un archivo con JSON.</a:t>
            </a:r>
          </a:p>
          <a:p>
            <a:pPr marL="3240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			El acceso a los datos puede ser lento cuando el volumen de datos es alto.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Firestore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versión optimizada de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Realtime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240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			Almacena los datos en varios archivos JSON repartidos en:</a:t>
            </a:r>
          </a:p>
          <a:p>
            <a:pPr marL="3240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			Colecciones, documentos y datos. A su vez cada elemento dentro puede</a:t>
            </a:r>
          </a:p>
          <a:p>
            <a:pPr marL="3240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			contener cualquiera de los demás (un dato puede ser una colección).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ofrece una encuesta que puede ayudar al desarrollador a seleccionar la mejor opción en cuanto a las necesidades de la aplicación: 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https://firebase.google.com/docs/database/rtdb-vs-firestore</a:t>
            </a: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93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Crashlytics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Crashlytics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es una herramienta que permite obtener información y estadísticas de los errores producidos durante la ejecución de la aplicación.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B96A40A-6AC5-4812-8B3E-36EAEA803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894" y="2331213"/>
            <a:ext cx="9414211" cy="404699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A16EC3B0-5CFE-49F6-A189-B2EDE1B240E5}"/>
              </a:ext>
            </a:extLst>
          </p:cNvPr>
          <p:cNvCxnSpPr>
            <a:cxnSpLocks/>
          </p:cNvCxnSpPr>
          <p:nvPr/>
        </p:nvCxnSpPr>
        <p:spPr>
          <a:xfrm flipH="1" flipV="1">
            <a:off x="2645465" y="5056429"/>
            <a:ext cx="618403" cy="168719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1A662F14-BEDF-44D4-8AD3-10D8467D8243}"/>
              </a:ext>
            </a:extLst>
          </p:cNvPr>
          <p:cNvCxnSpPr>
            <a:cxnSpLocks/>
          </p:cNvCxnSpPr>
          <p:nvPr/>
        </p:nvCxnSpPr>
        <p:spPr>
          <a:xfrm flipH="1" flipV="1">
            <a:off x="4339118" y="4662490"/>
            <a:ext cx="618403" cy="168719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388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Realtime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el siguiente ejemplo se va a utilizar la versión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Realtime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73816C3-8A18-40BB-8E21-1CD67A0F8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320" y="2420888"/>
            <a:ext cx="8791359" cy="315293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48886003-82A0-4E8E-BBC6-AAC640D29F74}"/>
              </a:ext>
            </a:extLst>
          </p:cNvPr>
          <p:cNvCxnSpPr>
            <a:cxnSpLocks/>
          </p:cNvCxnSpPr>
          <p:nvPr/>
        </p:nvCxnSpPr>
        <p:spPr>
          <a:xfrm flipH="1" flipV="1">
            <a:off x="2895252" y="4192398"/>
            <a:ext cx="618403" cy="168719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F4A659B7-F7C4-4648-B438-4E5BB299D74C}"/>
              </a:ext>
            </a:extLst>
          </p:cNvPr>
          <p:cNvCxnSpPr>
            <a:cxnSpLocks/>
          </p:cNvCxnSpPr>
          <p:nvPr/>
        </p:nvCxnSpPr>
        <p:spPr>
          <a:xfrm flipH="1" flipV="1">
            <a:off x="5099920" y="4184756"/>
            <a:ext cx="548380" cy="469689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737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Realtime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 crear la base de datos se debe seleccionar la </a:t>
            </a: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ubicación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las </a:t>
            </a: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reglas de seguridad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 reglas de seguridad indican si el usuario debe estar registrado en la aplicación con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poder hacer uso de la base de datos.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este caso se elegirá el </a:t>
            </a: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modo de prueba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pero posteriormente se pueden cambiar.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la 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documentación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puede encontrar más información sobre las reglas de seguridad.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BD457455-9657-497F-A971-0C3FB27B5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879" y="3212976"/>
            <a:ext cx="3794028" cy="181057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C5617A0-F8B7-4F5E-AA36-358A48DF3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094" y="3212976"/>
            <a:ext cx="3784929" cy="277955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2289A797-8921-4629-88FD-613D3557751F}"/>
              </a:ext>
            </a:extLst>
          </p:cNvPr>
          <p:cNvCxnSpPr>
            <a:cxnSpLocks/>
          </p:cNvCxnSpPr>
          <p:nvPr/>
        </p:nvCxnSpPr>
        <p:spPr>
          <a:xfrm flipV="1">
            <a:off x="6498003" y="4986981"/>
            <a:ext cx="469754" cy="624623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5587C775-5CA4-4EE4-BF80-F7ECDFD3EBB3}"/>
              </a:ext>
            </a:extLst>
          </p:cNvPr>
          <p:cNvCxnSpPr>
            <a:cxnSpLocks/>
          </p:cNvCxnSpPr>
          <p:nvPr/>
        </p:nvCxnSpPr>
        <p:spPr>
          <a:xfrm flipH="1">
            <a:off x="10307550" y="5154600"/>
            <a:ext cx="444268" cy="512868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0F91C640-8217-455B-81B1-BA8A6C897490}"/>
              </a:ext>
            </a:extLst>
          </p:cNvPr>
          <p:cNvCxnSpPr>
            <a:cxnSpLocks/>
          </p:cNvCxnSpPr>
          <p:nvPr/>
        </p:nvCxnSpPr>
        <p:spPr>
          <a:xfrm flipH="1" flipV="1">
            <a:off x="2586347" y="4272233"/>
            <a:ext cx="578167" cy="458228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216C8F2B-4BAE-416D-924E-B0CC3FED575D}"/>
              </a:ext>
            </a:extLst>
          </p:cNvPr>
          <p:cNvCxnSpPr>
            <a:cxnSpLocks/>
          </p:cNvCxnSpPr>
          <p:nvPr/>
        </p:nvCxnSpPr>
        <p:spPr>
          <a:xfrm flipH="1">
            <a:off x="5249730" y="4214492"/>
            <a:ext cx="444268" cy="512868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82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Realtime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primera base de datos se crea con el nombre por defecto en base al proyecto de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las siguientes habrá que indicar un nombre: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AFF2E33-07DA-4650-9475-951F46F43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470" y="1658634"/>
            <a:ext cx="6209059" cy="164805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D55AC6A-593C-46E3-AD6B-D413AB43A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797" y="4411357"/>
            <a:ext cx="4152324" cy="186988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377C436-6B02-4093-948F-E8CC2B3B5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510" y="4146144"/>
            <a:ext cx="3707624" cy="240031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60707CD9-135B-4FAC-98F2-26EFE5D8ED8E}"/>
              </a:ext>
            </a:extLst>
          </p:cNvPr>
          <p:cNvCxnSpPr>
            <a:cxnSpLocks/>
          </p:cNvCxnSpPr>
          <p:nvPr/>
        </p:nvCxnSpPr>
        <p:spPr>
          <a:xfrm flipH="1">
            <a:off x="5659314" y="2215337"/>
            <a:ext cx="911682" cy="337213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n 19">
            <a:extLst>
              <a:ext uri="{FF2B5EF4-FFF2-40B4-BE49-F238E27FC236}">
                <a16:creationId xmlns:a16="http://schemas.microsoft.com/office/drawing/2014/main" id="{7DCF4C7A-6E26-4489-A76C-BBB60A1812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193" t="38741" r="278" b="30495"/>
          <a:stretch/>
        </p:blipFill>
        <p:spPr>
          <a:xfrm>
            <a:off x="4633017" y="4166081"/>
            <a:ext cx="1026297" cy="50699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DC84BD2C-4DD7-4AEA-B910-89B1F9316980}"/>
              </a:ext>
            </a:extLst>
          </p:cNvPr>
          <p:cNvCxnSpPr>
            <a:cxnSpLocks/>
          </p:cNvCxnSpPr>
          <p:nvPr/>
        </p:nvCxnSpPr>
        <p:spPr>
          <a:xfrm flipH="1">
            <a:off x="5551656" y="4104258"/>
            <a:ext cx="911682" cy="337213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27A79299-7DD7-4DA2-A549-1FCAEBD02820}"/>
              </a:ext>
            </a:extLst>
          </p:cNvPr>
          <p:cNvCxnSpPr>
            <a:cxnSpLocks/>
          </p:cNvCxnSpPr>
          <p:nvPr/>
        </p:nvCxnSpPr>
        <p:spPr>
          <a:xfrm flipH="1">
            <a:off x="5303912" y="4637075"/>
            <a:ext cx="144017" cy="644619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4C46C43E-A9AC-4496-9AA4-3112F2EE05DD}"/>
              </a:ext>
            </a:extLst>
          </p:cNvPr>
          <p:cNvCxnSpPr>
            <a:cxnSpLocks/>
          </p:cNvCxnSpPr>
          <p:nvPr/>
        </p:nvCxnSpPr>
        <p:spPr>
          <a:xfrm flipH="1">
            <a:off x="5199318" y="6102491"/>
            <a:ext cx="617039" cy="0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9586E7AC-5110-425A-A68A-87E868FA5376}"/>
              </a:ext>
            </a:extLst>
          </p:cNvPr>
          <p:cNvCxnSpPr>
            <a:cxnSpLocks/>
          </p:cNvCxnSpPr>
          <p:nvPr/>
        </p:nvCxnSpPr>
        <p:spPr>
          <a:xfrm flipH="1">
            <a:off x="7982151" y="4860771"/>
            <a:ext cx="898398" cy="330207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695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Realtime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realizar los ejemplos siguientes es posible que sea necesario cambiar las reglas de seguridad a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(modo de prueba: el usuario no está registrado en la aplicación):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2A7DE53-A7EC-4913-84C9-1731EFB9A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207" y="2348880"/>
            <a:ext cx="9043585" cy="345638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8C1B2C9E-5A2E-4DF8-8447-B28CCF525AB1}"/>
              </a:ext>
            </a:extLst>
          </p:cNvPr>
          <p:cNvCxnSpPr>
            <a:cxnSpLocks/>
          </p:cNvCxnSpPr>
          <p:nvPr/>
        </p:nvCxnSpPr>
        <p:spPr>
          <a:xfrm flipH="1" flipV="1">
            <a:off x="5283540" y="4710724"/>
            <a:ext cx="925697" cy="449275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4D04117C-9900-4A18-8AAC-B4384DAC239A}"/>
              </a:ext>
            </a:extLst>
          </p:cNvPr>
          <p:cNvCxnSpPr>
            <a:cxnSpLocks/>
          </p:cNvCxnSpPr>
          <p:nvPr/>
        </p:nvCxnSpPr>
        <p:spPr>
          <a:xfrm flipV="1">
            <a:off x="3858262" y="3263696"/>
            <a:ext cx="360041" cy="649826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917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Realtime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esta ocasión se iniciará la base de datos importando los datos desde un archivo en formato JSON llamado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usuarios.json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A0FC3B90-523F-4711-921F-C7DBC1D05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880" y="2780570"/>
            <a:ext cx="6681309" cy="212907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E9DA668-49C5-4A47-B329-3EC41CB12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485" y="4529824"/>
            <a:ext cx="1871199" cy="162335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D4E353B2-4873-4685-8AF2-9ABFBE2D7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82" y="2368097"/>
            <a:ext cx="4046511" cy="344624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6765F37C-F810-4596-958E-EF62B85389BB}"/>
              </a:ext>
            </a:extLst>
          </p:cNvPr>
          <p:cNvCxnSpPr>
            <a:cxnSpLocks/>
          </p:cNvCxnSpPr>
          <p:nvPr/>
        </p:nvCxnSpPr>
        <p:spPr>
          <a:xfrm flipH="1">
            <a:off x="9144000" y="4232170"/>
            <a:ext cx="2119594" cy="792836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BD749BB0-960F-4280-8C43-E9A930561BC0}"/>
              </a:ext>
            </a:extLst>
          </p:cNvPr>
          <p:cNvCxnSpPr>
            <a:cxnSpLocks/>
          </p:cNvCxnSpPr>
          <p:nvPr/>
        </p:nvCxnSpPr>
        <p:spPr>
          <a:xfrm flipH="1" flipV="1">
            <a:off x="1297949" y="2451988"/>
            <a:ext cx="1125643" cy="184924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5444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Realtime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Una vez importado el archivo se podrán ver los datos en la consola: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942F4B67-0BB8-4E92-B329-94664009ECE8}"/>
              </a:ext>
            </a:extLst>
          </p:cNvPr>
          <p:cNvGrpSpPr/>
          <p:nvPr/>
        </p:nvGrpSpPr>
        <p:grpSpPr>
          <a:xfrm>
            <a:off x="3342450" y="1781007"/>
            <a:ext cx="5507099" cy="4597200"/>
            <a:chOff x="3342450" y="1781007"/>
            <a:chExt cx="5507099" cy="4597200"/>
          </a:xfrm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D37DE539-88BE-43BB-85B0-07BCDF24B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42450" y="1781007"/>
              <a:ext cx="5507099" cy="4597200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008B6DFB-AAF2-4C15-B564-1F21DBCFB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6723" y="3096230"/>
              <a:ext cx="3051523" cy="2897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2061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Realtime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representar estos datos en la aplicación se necesita una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llamada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un archivo llamado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User.kt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propiedad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servirá para almacenar la clave del registro, en el ejemplo sería el valor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s-ES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8A2D55C-37B9-4731-B874-25FD739D35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85" t="13547" r="24261" b="58670"/>
          <a:stretch/>
        </p:blipFill>
        <p:spPr>
          <a:xfrm>
            <a:off x="5879976" y="2708920"/>
            <a:ext cx="5283575" cy="201005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719A815-B279-4861-AC32-535F6BB41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449" y="2537446"/>
            <a:ext cx="3743847" cy="235300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678260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Realtime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siguiente paso será añadir en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build.gradle.kts</a:t>
            </a: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(Module)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continuación, desde el código se necesita un objeto de la clase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FirebaseDatabase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poder acceder a la base de datos: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la conexión se va a realizar a una base de datos diferente a la de por defecto se debe indicar la ruta completa a la base de datos de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2FE0413-E484-44C0-B50A-90383E717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39" y="5893780"/>
            <a:ext cx="10776520" cy="48442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0508845-8BB1-46CB-8877-8754F540A4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936"/>
          <a:stretch/>
        </p:blipFill>
        <p:spPr>
          <a:xfrm>
            <a:off x="3771715" y="5044676"/>
            <a:ext cx="4648570" cy="64347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2BF32A9A-6823-46D1-A44D-00847A5BCB75}"/>
              </a:ext>
            </a:extLst>
          </p:cNvPr>
          <p:cNvCxnSpPr>
            <a:cxnSpLocks/>
          </p:cNvCxnSpPr>
          <p:nvPr/>
        </p:nvCxnSpPr>
        <p:spPr>
          <a:xfrm>
            <a:off x="6096000" y="5517232"/>
            <a:ext cx="216024" cy="432048"/>
          </a:xfrm>
          <a:prstGeom prst="straightConnector1">
            <a:avLst/>
          </a:prstGeom>
          <a:ln w="57150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A2353541-1157-4407-B903-92AE65838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5293" y="1726873"/>
            <a:ext cx="5741413" cy="54164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C3337822-C026-4915-A8B6-63A22B29B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364" y="3361280"/>
            <a:ext cx="6249272" cy="59063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035179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Realtime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poder usar la base de datos se necesita una </a:t>
            </a: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referencia a la colección de datos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 la referencia a la colección se indica la colección donde se realizarán todas las acciones de lectura, guardado, modificación y borrado.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la colección no existe en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Realtime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cuando se guarda el primer elemento en con esa referencia se creará la colección.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BD5407A-5948-4258-8C76-A5E8B9F90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894" y="1766169"/>
            <a:ext cx="3948210" cy="158189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ECB94CC8-25BD-452B-AB28-F8446EA1D4FF}"/>
              </a:ext>
            </a:extLst>
          </p:cNvPr>
          <p:cNvCxnSpPr>
            <a:cxnSpLocks/>
          </p:cNvCxnSpPr>
          <p:nvPr/>
        </p:nvCxnSpPr>
        <p:spPr>
          <a:xfrm flipH="1" flipV="1">
            <a:off x="4763693" y="2525510"/>
            <a:ext cx="1035886" cy="399434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5D7683D0-7DA8-4F33-ABE0-4E58D8CE9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651" y="3578598"/>
            <a:ext cx="5916695" cy="89389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942F2610-DF08-4914-8BBC-B5E59CA9A7DB}"/>
              </a:ext>
            </a:extLst>
          </p:cNvPr>
          <p:cNvCxnSpPr>
            <a:cxnSpLocks/>
          </p:cNvCxnSpPr>
          <p:nvPr/>
        </p:nvCxnSpPr>
        <p:spPr>
          <a:xfrm flipH="1">
            <a:off x="7360393" y="4295775"/>
            <a:ext cx="1152128" cy="0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236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Realtime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Añadir elementos a la colección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añadir elementos a la colección y que se almacenen en la base de datos se pueden usar dos métodos sobre la referencia a la base de datos: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child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se le debe indicar la clave del elemento a añadir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se asignará una clave aleatoria al elemento a añadir. Tras añadir el elemento se podrá recuperar la clave.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la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clave no existe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almacena el elemento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la base de datos.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la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clave ya existe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modifica el elemento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la base de datos.</a:t>
            </a:r>
          </a:p>
        </p:txBody>
      </p:sp>
    </p:spTree>
    <p:extLst>
      <p:ext uri="{BB962C8B-B14F-4D97-AF65-F5344CB8AC3E}">
        <p14:creationId xmlns:p14="http://schemas.microsoft.com/office/powerpoint/2010/main" val="3081976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Crashlytics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 pulsar el botón </a:t>
            </a: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Agregar SDK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aparecen las instrucciones para añadir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Crashlytics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la aplicación.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Añadir en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build.gradle.kts</a:t>
            </a: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(Project)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5D98A2A-3215-4277-8FAA-11743CCEC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383" y="2996952"/>
            <a:ext cx="7511234" cy="194202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C7A7D7C-E849-4C2F-96E7-22E7D7944310}"/>
              </a:ext>
            </a:extLst>
          </p:cNvPr>
          <p:cNvCxnSpPr>
            <a:cxnSpLocks/>
          </p:cNvCxnSpPr>
          <p:nvPr/>
        </p:nvCxnSpPr>
        <p:spPr>
          <a:xfrm flipH="1">
            <a:off x="7650027" y="4203345"/>
            <a:ext cx="1008111" cy="360041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887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Realtime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Añadir elementos a la colección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Método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child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								Se puede usar el método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										obtener una clave aleatoria: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0057E87-18BC-45C1-B60B-A73BCFC59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068960"/>
            <a:ext cx="4325022" cy="204081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007F5BF-736C-44C4-91F7-4734B3048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2636912"/>
            <a:ext cx="4293817" cy="285191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7427667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Realtime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Añadir elementos a la colección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Método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EE3081C-1ECA-4049-AFC5-D10BF8807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834" y="2770106"/>
            <a:ext cx="5428331" cy="360810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6089659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Realtime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Recuperar todos los datos una vez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debe usar el capturador de eventos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addListenerForSingleValueEvent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en él crear un objeto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ValueEventListener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 los métodos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onDataChange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onCancelled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evento </a:t>
            </a: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recupera toda la colección de datos 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almacenada en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Realtime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evento </a:t>
            </a: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solo se ejecuta una vez 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 lo que puede usarse al cargar la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Activity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(aplicación).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312AAEF-1D7A-41A1-B1F5-50774E7F91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838"/>
          <a:stretch/>
        </p:blipFill>
        <p:spPr>
          <a:xfrm>
            <a:off x="1559496" y="2376337"/>
            <a:ext cx="4299286" cy="278106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D36C818-59BA-4FDC-8D12-070B80D9E5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768" r="32518"/>
          <a:stretch/>
        </p:blipFill>
        <p:spPr>
          <a:xfrm>
            <a:off x="6899635" y="3089443"/>
            <a:ext cx="2901230" cy="135485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9263080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Realtime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Recuperar todos los datos cada vez que se produce un cambio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debe usar el capturador de eventos </a:t>
            </a:r>
            <a:r>
              <a:rPr lang="es-ES" altLang="es-ES" sz="22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addValueEventListener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en él crear un objeto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ValueEventListener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 los métodos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onDataChange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onCancelled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evento </a:t>
            </a: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recupera toda la colección de datos 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almacenada en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Realtime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evento </a:t>
            </a: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ejecuta la primera vez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 </a:t>
            </a: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cada vez que se produce un cambio en los datos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6B3C99D5-39CE-4437-8C62-6F6E0E97FC66}"/>
              </a:ext>
            </a:extLst>
          </p:cNvPr>
          <p:cNvCxnSpPr>
            <a:cxnSpLocks/>
          </p:cNvCxnSpPr>
          <p:nvPr/>
        </p:nvCxnSpPr>
        <p:spPr>
          <a:xfrm flipH="1">
            <a:off x="10329974" y="4725144"/>
            <a:ext cx="662570" cy="1086852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3FE0569E-6474-4E04-9919-B507D6E908EE}"/>
              </a:ext>
            </a:extLst>
          </p:cNvPr>
          <p:cNvSpPr/>
          <p:nvPr/>
        </p:nvSpPr>
        <p:spPr>
          <a:xfrm>
            <a:off x="4836213" y="5883215"/>
            <a:ext cx="5762776" cy="488968"/>
          </a:xfrm>
          <a:prstGeom prst="rect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2E2C2C5-2843-4734-8185-71F916D12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721" y="2348880"/>
            <a:ext cx="3926558" cy="27504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1730974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Realtime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Obtener la clave de un elemento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se necesita la clave de un elemento, en cualquiera de los capturadores de eventos vistos anteriormente se puede obtener la clave: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el ejemplo, se utiliza la clave para asignarla a la propiedad id del objeto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BE2C0C1-B7C5-48A7-A80D-C55387D04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597" y="2782761"/>
            <a:ext cx="4274806" cy="310162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B53F7989-A185-48A5-8228-83CDEDCBD1B6}"/>
              </a:ext>
            </a:extLst>
          </p:cNvPr>
          <p:cNvCxnSpPr>
            <a:cxnSpLocks/>
          </p:cNvCxnSpPr>
          <p:nvPr/>
        </p:nvCxnSpPr>
        <p:spPr>
          <a:xfrm flipH="1" flipV="1">
            <a:off x="6295297" y="4021416"/>
            <a:ext cx="417024" cy="306407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4977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Realtime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Recuperar un único objeto cuando se realiza una acción sobre él</a:t>
            </a: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debe</a:t>
            </a: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utiliza el capturador de eventos método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addChildEventListener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en él crear los métodos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onChildAdded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onChildChanged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onChildRemoved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onChildMoved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onCancelled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evento </a:t>
            </a: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recupera solo el elemento añadido/modificado/eliminado/movido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evento </a:t>
            </a: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ejecuta la primera vez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cada vez que se produce un cambio en los datos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7F453F2-44AA-41E5-B5A9-906040B39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103" y="2276872"/>
            <a:ext cx="4521794" cy="344253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A31B76B-091F-4E5C-BC7F-1FACA7989027}"/>
              </a:ext>
            </a:extLst>
          </p:cNvPr>
          <p:cNvCxnSpPr>
            <a:cxnSpLocks/>
          </p:cNvCxnSpPr>
          <p:nvPr/>
        </p:nvCxnSpPr>
        <p:spPr>
          <a:xfrm flipH="1">
            <a:off x="9444328" y="5081702"/>
            <a:ext cx="662570" cy="1086852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5481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Realtime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Eliminar un elemento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eliminar un elemento se necesita su clave: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A2DDAD1-B0CE-406B-B448-75359DD4F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75" y="3062236"/>
            <a:ext cx="4648849" cy="73352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6501105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Firestore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el siguiente ejemplo se va a utilizar la versión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Firestore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29AFF8C-C0DD-45F3-91D8-A249284DC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844" y="1988840"/>
            <a:ext cx="8904312" cy="340409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B399AC3A-2F8E-4FF1-B04B-3B524A3BA16F}"/>
              </a:ext>
            </a:extLst>
          </p:cNvPr>
          <p:cNvCxnSpPr>
            <a:cxnSpLocks/>
          </p:cNvCxnSpPr>
          <p:nvPr/>
        </p:nvCxnSpPr>
        <p:spPr>
          <a:xfrm flipH="1" flipV="1">
            <a:off x="2843388" y="5034249"/>
            <a:ext cx="618403" cy="168719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B47607CF-7B0E-4AC0-B16D-D86B590A7564}"/>
              </a:ext>
            </a:extLst>
          </p:cNvPr>
          <p:cNvCxnSpPr>
            <a:cxnSpLocks/>
          </p:cNvCxnSpPr>
          <p:nvPr/>
        </p:nvCxnSpPr>
        <p:spPr>
          <a:xfrm flipH="1" flipV="1">
            <a:off x="4943872" y="3861048"/>
            <a:ext cx="548380" cy="469689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6153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Firestore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 crear la base de datos se debe elegir la ubicación donde se almacenarán los datos: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BC4441A-4E2D-4B97-8F42-CFD37669C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647" y="2312010"/>
            <a:ext cx="5714706" cy="405456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AB8681BD-0DE2-41A7-80C8-D9ACE686C1AA}"/>
              </a:ext>
            </a:extLst>
          </p:cNvPr>
          <p:cNvCxnSpPr>
            <a:cxnSpLocks/>
          </p:cNvCxnSpPr>
          <p:nvPr/>
        </p:nvCxnSpPr>
        <p:spPr>
          <a:xfrm flipH="1">
            <a:off x="4240860" y="4198085"/>
            <a:ext cx="884530" cy="282419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BDA63E5D-B085-4235-ABC4-545B256640B3}"/>
              </a:ext>
            </a:extLst>
          </p:cNvPr>
          <p:cNvCxnSpPr>
            <a:cxnSpLocks/>
          </p:cNvCxnSpPr>
          <p:nvPr/>
        </p:nvCxnSpPr>
        <p:spPr>
          <a:xfrm flipH="1">
            <a:off x="8688288" y="5439644"/>
            <a:ext cx="444268" cy="512868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8181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Firestore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continuación, se deben elegir las reglas de seguridad de la misma, en este caso se elegirá el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modo de prueba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pero posteriormente se pueden cambiar.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F38FF63-B931-49A8-942F-B7DDD41AB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810" y="2060848"/>
            <a:ext cx="4536380" cy="343730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080A845F-F052-43AE-8CFC-4B6D792107B5}"/>
              </a:ext>
            </a:extLst>
          </p:cNvPr>
          <p:cNvCxnSpPr>
            <a:cxnSpLocks/>
          </p:cNvCxnSpPr>
          <p:nvPr/>
        </p:nvCxnSpPr>
        <p:spPr>
          <a:xfrm flipV="1">
            <a:off x="4135144" y="4249843"/>
            <a:ext cx="0" cy="792088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C488A604-E424-4783-A5F7-5609732142F0}"/>
              </a:ext>
            </a:extLst>
          </p:cNvPr>
          <p:cNvCxnSpPr>
            <a:cxnSpLocks/>
          </p:cNvCxnSpPr>
          <p:nvPr/>
        </p:nvCxnSpPr>
        <p:spPr>
          <a:xfrm flipH="1">
            <a:off x="8148765" y="4647385"/>
            <a:ext cx="444268" cy="512868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63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Crashlytics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 pulsar el botón </a:t>
            </a: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Agregar SDK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aparecen las instrucciones para añadir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Crashlytics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la aplicación.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Añadir en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build.gradle.kts</a:t>
            </a: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(Module)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42A0321-CB09-418F-9D9B-5CDE9EDD7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075" y="2436649"/>
            <a:ext cx="5553850" cy="26197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4AF4869-EB04-4119-8E23-5930A21FE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08" y="5495634"/>
            <a:ext cx="7497221" cy="72400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49221791-01B6-4514-B0A4-ED419733FB22}"/>
              </a:ext>
            </a:extLst>
          </p:cNvPr>
          <p:cNvCxnSpPr>
            <a:cxnSpLocks/>
          </p:cNvCxnSpPr>
          <p:nvPr/>
        </p:nvCxnSpPr>
        <p:spPr>
          <a:xfrm flipH="1">
            <a:off x="9592487" y="5597503"/>
            <a:ext cx="1008111" cy="244836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C93D3E8C-5768-4801-9910-C14B1E75853F}"/>
              </a:ext>
            </a:extLst>
          </p:cNvPr>
          <p:cNvCxnSpPr>
            <a:cxnSpLocks/>
          </p:cNvCxnSpPr>
          <p:nvPr/>
        </p:nvCxnSpPr>
        <p:spPr>
          <a:xfrm flipH="1">
            <a:off x="8120611" y="4239653"/>
            <a:ext cx="1008111" cy="244836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13605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Firestore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Una vez creada la base de datos desde la consola de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pueden crear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colecciones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documentos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 los datos.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4364C27-92A5-4DBC-8A4B-2D1A5BFD1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974" y="2564904"/>
            <a:ext cx="9256052" cy="336288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5D4514D1-DCD2-4253-8219-848025596C0E}"/>
              </a:ext>
            </a:extLst>
          </p:cNvPr>
          <p:cNvCxnSpPr>
            <a:cxnSpLocks/>
          </p:cNvCxnSpPr>
          <p:nvPr/>
        </p:nvCxnSpPr>
        <p:spPr>
          <a:xfrm flipH="1" flipV="1">
            <a:off x="2810740" y="5227381"/>
            <a:ext cx="720833" cy="243377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2839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Firestore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el ejemplo se va a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crear una colección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añadir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editar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eliminar datos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desde el código de la aplicación.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primer paso es añadir en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build.gradle.kts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(Module)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continuación, en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MainActivity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necesita un objeto de la clase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FirebaseFirestore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poder acceder a la base de datos:</a:t>
            </a:r>
            <a:endParaRPr lang="es-ES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FD36DB4-0301-4372-B953-861FC1A2F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3109868"/>
            <a:ext cx="6897063" cy="63826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2E18179-97A6-4DE5-8F4C-A302FFBC1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258" y="5301208"/>
            <a:ext cx="6325483" cy="6954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9671500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Firestore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8097637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almacenar datos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la base de datos se utilizan anidados los métodos: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collection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indicar la colección de datos donde almacenar los datos.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document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indicar el nombre del documento donde guardar los datos que en el ejemplo será el mail introducido.</a:t>
            </a:r>
            <a:endParaRPr lang="es-E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indicar mediante un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map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los pares clave-valor a almacenar.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Cada vez que se pulse el botón si no existe el email se creará un documento con los datos introducidos. Si el email existe se actualizarán los datos introducidos.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8050791-A94B-4160-B1F4-CE4AA8451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805" y="1161922"/>
            <a:ext cx="2992552" cy="538453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63A65C99-A99E-4395-8088-047412A61A1B}"/>
              </a:ext>
            </a:extLst>
          </p:cNvPr>
          <p:cNvCxnSpPr>
            <a:cxnSpLocks/>
          </p:cNvCxnSpPr>
          <p:nvPr/>
        </p:nvCxnSpPr>
        <p:spPr>
          <a:xfrm flipV="1">
            <a:off x="8501084" y="5356773"/>
            <a:ext cx="674833" cy="469226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4482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Firestore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datos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añadidos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almacenan de la siguiente manera, se crea una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colección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llamada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se utiliza como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nombre del documento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el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correo electrónico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introducido y dentro del documento se almacenan el resto de valores introducido: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1821F5E-25BA-4801-A397-D01A43DB69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22" t="12914" r="4299" b="47589"/>
          <a:stretch/>
        </p:blipFill>
        <p:spPr>
          <a:xfrm>
            <a:off x="512892" y="3663015"/>
            <a:ext cx="2222985" cy="203306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C4C08F7-FEB2-4862-B5E8-D75CC7A66A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22" t="12914" r="4299" b="47589"/>
          <a:stretch/>
        </p:blipFill>
        <p:spPr>
          <a:xfrm>
            <a:off x="3049155" y="3663015"/>
            <a:ext cx="2222985" cy="203306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2408EF1-4969-4623-BF8E-013AAE0C4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9669" y="3392348"/>
            <a:ext cx="6093688" cy="257439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310FAEF-BB1F-4CF0-A274-28F8E4244138}"/>
              </a:ext>
            </a:extLst>
          </p:cNvPr>
          <p:cNvCxnSpPr>
            <a:cxnSpLocks/>
          </p:cNvCxnSpPr>
          <p:nvPr/>
        </p:nvCxnSpPr>
        <p:spPr>
          <a:xfrm flipV="1">
            <a:off x="2490652" y="4672071"/>
            <a:ext cx="490450" cy="1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6267E3BA-4EE2-4376-A2E1-E04C682EA216}"/>
              </a:ext>
            </a:extLst>
          </p:cNvPr>
          <p:cNvCxnSpPr>
            <a:cxnSpLocks/>
          </p:cNvCxnSpPr>
          <p:nvPr/>
        </p:nvCxnSpPr>
        <p:spPr>
          <a:xfrm flipV="1">
            <a:off x="4757237" y="5325374"/>
            <a:ext cx="1051216" cy="161162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8272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Firestore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recuperar datos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la base de datos se utiliza el método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la siguiente manera: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Gracias a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addOnSuccessListener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pueden realizar acciones si se consigue el documento indicado.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 variables usadas en el código podrían ser las variables de estado usadas en componentes Text para que se rellenen al conseguir los datos de la base de datos.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1BFB0DD-D20F-46BA-AA6D-E31597F96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030" y="2282919"/>
            <a:ext cx="7457940" cy="140213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8743380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Firestore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recuperar todos los datos de una colección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la base de datos se utiliza el método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la siguiente manera: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779B81E-11AB-4D7E-B955-E2FC4EC3B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568" y="2282919"/>
            <a:ext cx="5420863" cy="426353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8123564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Firestore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eliminar datos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la base de datos se utiliza el método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delete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sobre el objeto de la base de datos.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377E51B-BF69-4954-A880-506C11737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43" y="2789961"/>
            <a:ext cx="2850586" cy="260531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7F3E8BD-E55C-4B65-B9B8-2917CE520B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4"/>
          <a:stretch/>
        </p:blipFill>
        <p:spPr>
          <a:xfrm>
            <a:off x="4229609" y="2597399"/>
            <a:ext cx="7443748" cy="299043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E68BCC2F-B75F-4DB9-AF7D-CF005197DACA}"/>
              </a:ext>
            </a:extLst>
          </p:cNvPr>
          <p:cNvCxnSpPr>
            <a:cxnSpLocks/>
          </p:cNvCxnSpPr>
          <p:nvPr/>
        </p:nvCxnSpPr>
        <p:spPr>
          <a:xfrm flipV="1">
            <a:off x="3074660" y="4092618"/>
            <a:ext cx="1005116" cy="1001556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466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Crashlytics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 pulsar el botón </a:t>
            </a: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Agregar SDK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aparecen las instrucciones para añadir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Crashlytics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la aplicación.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</a:t>
            </a: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finalizar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 configuración de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Crashlytics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debe </a:t>
            </a: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iniciar la aplicación y forzar un error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esta manera en la consola de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ya se podrán consultar todos los informes de error que se produzcan.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Una manera de forzar un error es lanzar una excepción: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9604667-A302-4F44-ACD1-60D934632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259" y="4293096"/>
            <a:ext cx="4877481" cy="62873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43278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Crashlytics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la consola de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Crashlytics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pueden ver todos los errores producidos.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Incluso </a:t>
            </a: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indica el archivo y la línea donde se produjo el fallo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se </a:t>
            </a: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pulsa en un error 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mostrará </a:t>
            </a: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más información 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 mismo, pudiendo ver incluso </a:t>
            </a: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pila de errores generados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tal y como se pueden observar en Android Studio.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3C1BC5A-BDDE-43E1-8D3F-ED05D26F5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1988840"/>
            <a:ext cx="7920880" cy="363659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211FAC57-B93C-4C30-A1AE-5AF395493DAB}"/>
              </a:ext>
            </a:extLst>
          </p:cNvPr>
          <p:cNvCxnSpPr>
            <a:cxnSpLocks/>
          </p:cNvCxnSpPr>
          <p:nvPr/>
        </p:nvCxnSpPr>
        <p:spPr>
          <a:xfrm flipH="1">
            <a:off x="5784239" y="4509120"/>
            <a:ext cx="455777" cy="631361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590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Crashlytics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puede enviar información extra cuando se utiliza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Crashlytics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pueden añadir tantos pares clave-valor como se quiera usando tantas veces como se quiera el método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setCustomKey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 todos de golpe usando el método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setCustomKeys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D56AA32-DE73-4966-A703-0DD1A733D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674" y="1844824"/>
            <a:ext cx="4782652" cy="165618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585A7FA-3D4B-405B-8C58-8AF2C5A8B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215" y="5163964"/>
            <a:ext cx="3659570" cy="121610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263556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2.- Configuración remota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Generalmente cuando se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realizan cambios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una aplicación móvil hay que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desplegar una nueva versión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la aplicación en la tienda de aplicaciones.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ofrece la herramienta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Remote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mediante la cual desde la consola de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podrán crear parámetros y posteriormente actualizar sus parámetros.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esta manera,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consultando los parámetros desde la aplicación se podrán realizar cambios en la misma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Gracias a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Remote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por ejemplo, entre otras tareas se podrá cambiar el texto de un elemento, decidir si un elemento se debe mostrar o no…</a:t>
            </a:r>
          </a:p>
        </p:txBody>
      </p:sp>
    </p:spTree>
    <p:extLst>
      <p:ext uri="{BB962C8B-B14F-4D97-AF65-F5344CB8AC3E}">
        <p14:creationId xmlns:p14="http://schemas.microsoft.com/office/powerpoint/2010/main" val="1733247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2.- Configuración remota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6FBA5D4-9FF2-48A2-9E30-376E56BB0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000" y="1844824"/>
            <a:ext cx="9414000" cy="360261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D40F9009-A4DE-4D17-861C-7B8898389578}"/>
              </a:ext>
            </a:extLst>
          </p:cNvPr>
          <p:cNvCxnSpPr>
            <a:cxnSpLocks/>
          </p:cNvCxnSpPr>
          <p:nvPr/>
        </p:nvCxnSpPr>
        <p:spPr>
          <a:xfrm flipH="1" flipV="1">
            <a:off x="2639616" y="4415955"/>
            <a:ext cx="618403" cy="168719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3A0FCA3E-DDA7-4360-92DC-E15A41959ACA}"/>
              </a:ext>
            </a:extLst>
          </p:cNvPr>
          <p:cNvCxnSpPr>
            <a:cxnSpLocks/>
          </p:cNvCxnSpPr>
          <p:nvPr/>
        </p:nvCxnSpPr>
        <p:spPr>
          <a:xfrm flipH="1" flipV="1">
            <a:off x="5266213" y="3928900"/>
            <a:ext cx="432047" cy="360039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823179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TM03457464[[fn=Dividendo]]</Template>
  <TotalTime>28374</TotalTime>
  <Words>1863</Words>
  <Application>Microsoft Office PowerPoint</Application>
  <PresentationFormat>Panorámica</PresentationFormat>
  <Paragraphs>310</Paragraphs>
  <Slides>46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46</vt:i4>
      </vt:variant>
    </vt:vector>
  </HeadingPairs>
  <TitlesOfParts>
    <vt:vector size="50" baseType="lpstr">
      <vt:lpstr>Calibri</vt:lpstr>
      <vt:lpstr>Gill Sans MT</vt:lpstr>
      <vt:lpstr>Wingdings 2</vt:lpstr>
      <vt:lpstr>Dividendo</vt:lpstr>
      <vt:lpstr>UD Firebase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UD.2 Firebase - PMM</dc:title>
  <dc:creator>Alex Torres</dc:creator>
  <cp:lastModifiedBy>Alex Torres</cp:lastModifiedBy>
  <cp:revision>1041</cp:revision>
  <dcterms:created xsi:type="dcterms:W3CDTF">2019-09-01T11:20:16Z</dcterms:created>
  <dcterms:modified xsi:type="dcterms:W3CDTF">2024-03-21T21:30:41Z</dcterms:modified>
</cp:coreProperties>
</file>